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Computer Aided  Design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First Robotics 4669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Galileo High School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Ken Fujimoto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Volumes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8" y="1388772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Parts are made by adding and subtracting 3D volumes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Volumes are made by first creating a 2D sketch and then extruding it into 3D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2D sketches must first be placed and oriented in 3D space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Next 2D lines and shapes are added to the sketch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Finally the 2D shapes are extruded into 3D volumes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A Sketch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3210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Right click in the lower right part view and select New Sketch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the plane for the sketch.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Choose the XZ plane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000" y="928525"/>
            <a:ext cx="2714776" cy="32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075" y="931913"/>
            <a:ext cx="2714775" cy="322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Draw Rectangle 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3781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the Rectangle Button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yellow origin dot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Drag mouse up and right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Type ‘width’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Press the Tab key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Type ‘length’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Press Enter key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099" y="1104375"/>
            <a:ext cx="4925549" cy="39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Finish Sketch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Finish Sketch Button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273" y="1205925"/>
            <a:ext cx="4726499" cy="38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Center Drawing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3410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the little house icon above the cube in the upper right part         of the part window to center the drawing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377" y="824075"/>
            <a:ext cx="5251626" cy="42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Extrude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3063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on the Extrude button under the 3D Model tab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 the Extrude dialog type in ‘thickness’ under the Distance dropdown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OK in the dialog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997" y="1251150"/>
            <a:ext cx="3521949" cy="34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346" y="1170125"/>
            <a:ext cx="2014254" cy="175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Navigation Cube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2746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view the part from various directions, you can click on the faces, corners or edges of the cube to rotate and scale the part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Clicking on the house icon returns you to the home view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225" y="1152475"/>
            <a:ext cx="2961449" cy="29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200" y="1152475"/>
            <a:ext cx="2961449" cy="292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Changing Parameters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4213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Change the length in the spreadsheet to 7 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Save the spreadsheet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 to Manage tab and click on the Update button to see the model change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750" y="799425"/>
            <a:ext cx="386364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Bracket Parameters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5032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create a bracket to connect an axle to the body, the parameters need to be defined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Add the bracket parameters axleHeight, axleDiameter, bracketSide, bracketBaseWidth, and bracketThick to the spreadsheet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Save the spreadsheet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 should never type numbers into parts files. All dimensions should come from the Parameter spreadsheet or be defined as equations of parameters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825" y="747900"/>
            <a:ext cx="25160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Creating The Bracket Part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152475"/>
            <a:ext cx="3706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the I menu (top left) cIick New and select New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left window of the dialog    click on English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middle double click on Standard (in).ipt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the I in the top left to Save the part as “Bracket”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300" y="1170125"/>
            <a:ext cx="4821300" cy="34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A Model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is an assembly which consists of parts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Two main types of files in Autodesk Inventor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.ipt - Inventor ParT file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.iam- Inventor AsseMbly file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Part files may be created by users or download from manufacturers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Assembly files created by selecting and connecting parts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Assemblies may also consist of connected sub assemblies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Connecting Parameters to the Bracket Part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3229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 on the Manage Tab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the Parameters Button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the Link Button in the lower left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Select the Parameters Workbook in the Project Directory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Done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900" y="1170125"/>
            <a:ext cx="5297701" cy="3164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Creating The Bracket Sketch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3210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Right click in the lower right part view and select New Sketch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the plane for the sketch.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Choose the YZ plane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000" y="1333950"/>
            <a:ext cx="2714776" cy="32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001" y="1390713"/>
            <a:ext cx="2560423" cy="3121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Draw Circle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3781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 the Circle Button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the yellow origin dot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Drag mouse right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Type ‘axleDiameter+2*axleSide’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Press Enter key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Finish Sketch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600" y="1170125"/>
            <a:ext cx="45998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Extrude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152475"/>
            <a:ext cx="3063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 on the Extrude button under the 3D Model tab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Extrude dialog type in ‘bracketThick’ under the Distance dropdown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OK in the dialog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875" y="559606"/>
            <a:ext cx="5616600" cy="442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Sketch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152475"/>
            <a:ext cx="3302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Right Click on the flat face of the disc and select New Sketch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800" y="1170125"/>
            <a:ext cx="45872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Draw Rectangle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52475"/>
            <a:ext cx="3936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 the Rectangle Tool and click on the sketch below and to the left of the center of the disc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Drag mouse down and right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Type ‘axleDiameter+2*axleSide’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Press the Tab key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Type ‘axleHeight’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Press Enter key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100" y="1170125"/>
            <a:ext cx="4591499" cy="381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Constrain Horizontal Location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4221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 Dimension Tool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left side of rectangle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yellow origin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Drag mouse down and click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Type ‘axleDiameter/2+bracketSide’ into dialog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Press Enter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375" y="1260049"/>
            <a:ext cx="4578174" cy="36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Constrain Vertical Location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152475"/>
            <a:ext cx="4221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 Dimension Tool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top of rectangle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yellow origin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Drag mouse right and click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Type 0 into dialog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Press Enter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Finish Sketch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700" y="1170125"/>
            <a:ext cx="4305901" cy="341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Extrude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72700" y="1144750"/>
            <a:ext cx="3657900" cy="341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on the Extrude button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Extrude dialog type in ‘bracketThick’ under the Distance dropdown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the second button for the extrusion direction and the top button for the join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Match the selections in the picture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OK in the dialog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25" y="641000"/>
            <a:ext cx="5358974" cy="42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Join Outward Extrusion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152475"/>
            <a:ext cx="2221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Selecting different Extrusion options results in different shapes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Select Join and the Outward Direction results in a this shape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538" y="1291500"/>
            <a:ext cx="4052425" cy="320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325" y="1291500"/>
            <a:ext cx="22777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Parametric Models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Parameters are values which can be used to describe a model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Length, width and height are common parameters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power of parameters is that the values can be changed after the model is built and the model will automatically update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With the proper model things like the robot’s width, height and length can be adjusted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Other things like arm length, location and width can also be adjusted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Join Inward Extrusion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2229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 Join and the Inward Direction results in a this shape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500" y="1642513"/>
            <a:ext cx="4230275" cy="334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575" y="1447525"/>
            <a:ext cx="1892275" cy="29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Cut Inward Extrusion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1842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Select Cut and the Inward Direction results in a this shape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750" y="1224175"/>
            <a:ext cx="4614552" cy="36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450" y="2381742"/>
            <a:ext cx="1975775" cy="161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Sketch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152475"/>
            <a:ext cx="3302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Right Click on the flat face of the part and select New Sketch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375" y="903600"/>
            <a:ext cx="5174899" cy="408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Draw Rectangle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311700" y="1152475"/>
            <a:ext cx="3936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 the Rectangle Tool and click on the sketch below and to the left of the center of the disc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Drag mouse down and right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Type ‘axleDiameter+2*axleSide’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Press the Tab key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Type ‘bracketThick’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Press Enter key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100" y="1170125"/>
            <a:ext cx="4591500" cy="3650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Constrain Horizontal Location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1152475"/>
            <a:ext cx="4221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 Dimension Tool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left side of rectangle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left side of part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Drag mouse down and click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Type ‘0’ into dialog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Press Enter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125" y="961775"/>
            <a:ext cx="4966476" cy="39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Constrain Vertical Location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152475"/>
            <a:ext cx="4221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 Dimension Tool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bottom of part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bottom of rectangle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Drag mouse right and click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Type ‘0’ into dialog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Press Enter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Press Finish Sketch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700" y="1170125"/>
            <a:ext cx="4305899" cy="3411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Extrude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72700" y="1144750"/>
            <a:ext cx="3657900" cy="341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 on the Extrude button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rectangle in the sketch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Extrude dialog type in ‘bracketBaseWidth’ under the Distance dropdown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Match the selections in the picture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OK in the dialog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600" y="824208"/>
            <a:ext cx="5267049" cy="416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Sketch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152475"/>
            <a:ext cx="3302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Right Click on the flat face of the part and select New Sketch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500" y="429680"/>
            <a:ext cx="5731499" cy="4561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Draw Circle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152475"/>
            <a:ext cx="3781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 the Circle Button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the yellow origin dot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Drag mouse right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Type ‘axleDiameter’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Press Enter key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Finish Sketch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225" y="628975"/>
            <a:ext cx="5531375" cy="43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Extrude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172700" y="1144750"/>
            <a:ext cx="3657900" cy="341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 on the Extrude button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the circle in the sketch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Extrude dialog type in ‘bracketThick’ under the Distance dropdown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Match the selections in the picture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OK in the dialog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601" y="923472"/>
            <a:ext cx="5176174" cy="411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Setting Up The Project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3685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Start Autodesk Inventor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Projects button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New button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New Single User Project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Next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Enter Project Name and Folder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Finish then Ok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600" y="1170125"/>
            <a:ext cx="4842000" cy="282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Creating An Assembly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11700" y="1152475"/>
            <a:ext cx="3706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the I menu (top left) cIick New and select New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left window of the dialog    click on English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middle double click on Standard (in).iam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the I in the top left to Save the assembly as “Robot”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300" y="1170125"/>
            <a:ext cx="4821300" cy="34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Placing the Body Part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311700" y="1152475"/>
            <a:ext cx="3827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Clicking on the house icon to get the home view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Place Button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the Body.ipt file from the dialog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Open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Click on the center of the assembly window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247" y="1017725"/>
            <a:ext cx="4696354" cy="3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Placing the Bracket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311700" y="1175300"/>
            <a:ext cx="3387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Click on the Place Button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Select the Bracket.ipt file from the dialog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Open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Position the bracket as shown in the picture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on the assembly window</a:t>
            </a:r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200" y="864976"/>
            <a:ext cx="5085400" cy="40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Moving Around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Zoom - rotate the mouse wheel to zoom in and out based on cursor position in the view window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Rotate - while holding shift key + mouse wheel click, move mouse to rotate part around the origin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Shift - </a:t>
            </a:r>
            <a:r>
              <a:rPr lang="en"/>
              <a:t>while holding ctrl key + mouse wheel click, move mouse to shift the part in the view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Constraint Types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37044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join parts into assemblies, use constraints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There are two types of constraints- Mate and Flush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Mate constraints make two selected planes join face to face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Flush constraints make two selected planes join side by side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450" y="1197050"/>
            <a:ext cx="4730850" cy="37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Mate Bottom of Bracket to Top of Body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177625" y="1152475"/>
            <a:ext cx="3907800" cy="377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on Constrain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Make sure the Mate option (leftmost) is selected in the Solution section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top of the Body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Rotate parts and click on the bottom of the bracket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Apply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352" y="1152475"/>
            <a:ext cx="4919724" cy="387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Flush Constrain Bracket Edge To Body Edge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172675" y="1144750"/>
            <a:ext cx="3781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Select</a:t>
            </a:r>
            <a:r>
              <a:rPr lang="en"/>
              <a:t> the Flush option (rightmost) is selected in the Solution section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Click on the frontmost side (most + plane in Z dir) of the Body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frontmost side (most + plane in Z dir) of the Bracket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Click Apply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75" y="1170125"/>
            <a:ext cx="483363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Flush Constrain Bracket Back To Body Left Edge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172675" y="1144750"/>
            <a:ext cx="3781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Rotate parts around to see Bracket Back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leftmost side (most - plane in X dir) of the Body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Bracket Back (most - plane in X dir) of the Bracket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Apply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Click Cancel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75" y="1170125"/>
            <a:ext cx="482071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Multiple Brackets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164975" y="1345550"/>
            <a:ext cx="4260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Place Button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Bracket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to place Bracket on same side as first bracket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Right click and select Rotate Y 90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Right click and select Rotate Y 90 again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Click to place two more brackets opposite the first bracket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425" y="1170125"/>
            <a:ext cx="4644174" cy="36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Mate Constrain Bracket Bottoms to Top of Body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311700" y="1152475"/>
            <a:ext cx="3750600" cy="362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Click on Constrain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Make sure the Mate option (leftmost) is selected in the Solution section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Click on the top of the Body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Rotate parts and click on the bottom of a bracket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Apply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Repeat Steps for all Brackets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825" y="1193275"/>
            <a:ext cx="48156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To Be Created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400" y="966675"/>
            <a:ext cx="6164976" cy="40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Flush Constrain Bracket To Corners of the Body</a:t>
            </a: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311700" y="1152475"/>
            <a:ext cx="4252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 the Flush option (rightmost) is selected in the Solution section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Click on the planes to constrain the brackets to the corners of the Body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748" y="1297475"/>
            <a:ext cx="4402374" cy="36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 All Of The Brackets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311700" y="1152475"/>
            <a:ext cx="2893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Hold down the ctrl key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One by one click on all of the Brackets in the Model window on the left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300" y="1170125"/>
            <a:ext cx="5634300" cy="376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Change Bracket Color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311700" y="1152475"/>
            <a:ext cx="2345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on the Material dropdown on the top bar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Light Red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200" y="1170125"/>
            <a:ext cx="574482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Change Parameters</a:t>
            </a: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311700" y="1152475"/>
            <a:ext cx="2985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Change length on spreadsheet to 6 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Change width to 3 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Change axleDiameter to .25 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Save spreadsheet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Update Buttton in top toolbar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075" y="1062075"/>
            <a:ext cx="5838874" cy="38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Setting Up The Parameter Worksheet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218500" y="1142100"/>
            <a:ext cx="4762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Start Microsoft Excel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New Blank Workbook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Enter the length, width and thickness as shown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Save the worksheet with the name “Parameters” in the Inventor Project directory you just created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074" y="1017724"/>
            <a:ext cx="2731025" cy="3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 Bar Tabs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2808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tool buttons are organized into tabs which are named 3D Model, Sketch, Inspect, Tools, CAM, Manage, View etc.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272" y="268122"/>
            <a:ext cx="5768175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275" y="1824425"/>
            <a:ext cx="5727825" cy="121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271" y="3236146"/>
            <a:ext cx="5727824" cy="1378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A Part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3706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the I menu (top left) cIick New and select New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 the left window of the dialog    click on English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 the middle double click on Standard (in).ipt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I in the top left to Save the part as “Body”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300" y="1170125"/>
            <a:ext cx="4821300" cy="34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Connecting Parameters to the Part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3229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Click on the Manage Tab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Parameters Button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on the Link Button in the lower left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the Parameters Workbook in the Project Directory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Click Done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900" y="1170125"/>
            <a:ext cx="5297701" cy="3164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